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59" r:id="rId5"/>
    <p:sldId id="261" r:id="rId6"/>
  </p:sldIdLst>
  <p:sldSz cx="9144000" cy="6858000" type="screen4x3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-12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VHPI-AMS </a:t>
            </a:r>
            <a:r>
              <a:rPr lang="en-US" dirty="0" err="1" smtClean="0"/>
              <a:t>Subcommitte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April 22, 2010 Meeting</a:t>
            </a:r>
          </a:p>
          <a:p>
            <a:r>
              <a:rPr lang="en-US" dirty="0" smtClean="0"/>
              <a:t>David W. Smith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Call to order</a:t>
            </a:r>
          </a:p>
          <a:p>
            <a:r>
              <a:rPr lang="en-US" dirty="0" smtClean="0"/>
              <a:t>Volunteer for minutes</a:t>
            </a:r>
          </a:p>
          <a:p>
            <a:r>
              <a:rPr lang="en-US" dirty="0" smtClean="0"/>
              <a:t>Approval of agenda</a:t>
            </a:r>
          </a:p>
          <a:p>
            <a:r>
              <a:rPr lang="en-US" dirty="0" smtClean="0"/>
              <a:t>Review plan and refine</a:t>
            </a:r>
          </a:p>
          <a:p>
            <a:r>
              <a:rPr lang="en-US" dirty="0" smtClean="0"/>
              <a:t>Discuss Requirements analysis steps and solicit volunteers</a:t>
            </a:r>
          </a:p>
          <a:p>
            <a:r>
              <a:rPr lang="en-US" dirty="0" smtClean="0"/>
              <a:t>Next Meeting</a:t>
            </a:r>
          </a:p>
          <a:p>
            <a:r>
              <a:rPr lang="en-US" dirty="0" smtClean="0"/>
              <a:t>AOB</a:t>
            </a:r>
          </a:p>
          <a:p>
            <a:r>
              <a:rPr lang="en-US" smtClean="0"/>
              <a:t>Adjourn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Develop requirements (2 months)</a:t>
            </a:r>
          </a:p>
          <a:p>
            <a:pPr lvl="1"/>
            <a:r>
              <a:rPr lang="en-US" dirty="0" smtClean="0"/>
              <a:t>Basic requirements</a:t>
            </a:r>
          </a:p>
          <a:p>
            <a:pPr lvl="2"/>
            <a:r>
              <a:rPr lang="en-US" dirty="0" smtClean="0"/>
              <a:t>Extend existing abstract model to include VHDL-AMS specific extensions</a:t>
            </a:r>
          </a:p>
          <a:p>
            <a:pPr lvl="2"/>
            <a:r>
              <a:rPr lang="en-US" dirty="0" smtClean="0"/>
              <a:t>Extend access mechanisms as required to support VHDL-AMS extensions</a:t>
            </a:r>
          </a:p>
          <a:p>
            <a:pPr lvl="2"/>
            <a:r>
              <a:rPr lang="en-US" dirty="0" smtClean="0"/>
              <a:t>Extend machine readable package to include VHDL-AMS extension</a:t>
            </a:r>
          </a:p>
          <a:p>
            <a:pPr lvl="2"/>
            <a:r>
              <a:rPr lang="en-US" dirty="0" smtClean="0"/>
              <a:t>Extend 1076-2008 LRM text to include VHDL-AMS extensions</a:t>
            </a:r>
          </a:p>
          <a:p>
            <a:pPr lvl="1"/>
            <a:r>
              <a:rPr lang="en-US" dirty="0" smtClean="0"/>
              <a:t>Review earlier work for requirements</a:t>
            </a:r>
          </a:p>
          <a:p>
            <a:pPr lvl="1"/>
            <a:r>
              <a:rPr lang="en-US" dirty="0" smtClean="0"/>
              <a:t>From these basic requirements develop detailed requirements.</a:t>
            </a:r>
          </a:p>
          <a:p>
            <a:r>
              <a:rPr lang="en-US" dirty="0" smtClean="0"/>
              <a:t>Present detailed requirements to working group for approval (June 2010)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Develop Technical solution from detailed requirements (7 months)</a:t>
            </a:r>
          </a:p>
          <a:p>
            <a:pPr lvl="1"/>
            <a:r>
              <a:rPr lang="en-US" dirty="0" smtClean="0"/>
              <a:t>LRM text</a:t>
            </a:r>
          </a:p>
          <a:p>
            <a:pPr lvl="1"/>
            <a:r>
              <a:rPr lang="en-US" dirty="0" smtClean="0"/>
              <a:t>UML</a:t>
            </a:r>
          </a:p>
          <a:p>
            <a:pPr lvl="1"/>
            <a:r>
              <a:rPr lang="en-US" dirty="0" smtClean="0"/>
              <a:t>Machine readable package</a:t>
            </a:r>
          </a:p>
          <a:p>
            <a:pPr lvl="1"/>
            <a:r>
              <a:rPr lang="en-US" dirty="0" smtClean="0"/>
              <a:t>Create Language Change Specification (LCS)</a:t>
            </a:r>
          </a:p>
          <a:p>
            <a:r>
              <a:rPr lang="en-US" dirty="0" smtClean="0"/>
              <a:t>Present LCS to working group for approval (January 2011)</a:t>
            </a:r>
          </a:p>
          <a:p>
            <a:r>
              <a:rPr lang="en-US" dirty="0" smtClean="0"/>
              <a:t>Review LRM changes implemented from LCS for accuracy and clarity (2 months)</a:t>
            </a:r>
          </a:p>
          <a:p>
            <a:r>
              <a:rPr lang="en-US" dirty="0" smtClean="0"/>
              <a:t>Completion of work (March 2011 earliest)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Analysis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 objects that are not in the VHDL VHPI that we need to add to the data model</a:t>
            </a:r>
          </a:p>
          <a:p>
            <a:r>
              <a:rPr lang="en-US" dirty="0" smtClean="0"/>
              <a:t>Identify actions that we need to add to the VHDL VHPI model – simulation control in particular</a:t>
            </a:r>
          </a:p>
          <a:p>
            <a:r>
              <a:rPr lang="en-US" dirty="0" smtClean="0"/>
              <a:t>Identify foreign routine support that could be provided by the VHDL VHPI to standardize the </a:t>
            </a:r>
            <a:r>
              <a:rPr lang="en-US" smtClean="0"/>
              <a:t>foreign interface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VHPI-AMS Subcommitte&amp;quot;&quot;/&gt;&lt;property id=&quot;20307&quot; value=&quot;256&quot;/&gt;&lt;/object&gt;&lt;object type=&quot;3&quot; unique_id=&quot;10006&quot;&gt;&lt;property id=&quot;20148&quot; value=&quot;5&quot;/&gt;&lt;property id=&quot;20300&quot; value=&quot;Slide 3 - &amp;quot;Plan&amp;quot;&quot;/&gt;&lt;property id=&quot;20307&quot; value=&quot;258&quot;/&gt;&lt;/object&gt;&lt;object type=&quot;3&quot; unique_id=&quot;10007&quot;&gt;&lt;property id=&quot;20148&quot; value=&quot;5&quot;/&gt;&lt;property id=&quot;20300&quot; value=&quot;Slide 4 - &amp;quot;Plan (continued)&amp;quot;&quot;/&gt;&lt;property id=&quot;20307&quot; value=&quot;259&quot;/&gt;&lt;/object&gt;&lt;object type=&quot;3&quot; unique_id=&quot;10062&quot;&gt;&lt;property id=&quot;20148&quot; value=&quot;5&quot;/&gt;&lt;property id=&quot;20300&quot; value=&quot;Slide 2 - &amp;quot;Agenda&amp;quot;&quot;/&gt;&lt;property id=&quot;20307&quot; value=&quot;260&quot;/&gt;&lt;/object&gt;&lt;object type=&quot;3&quot; unique_id=&quot;10063&quot;&gt;&lt;property id=&quot;20148&quot; value=&quot;5&quot;/&gt;&lt;property id=&quot;20300&quot; value=&quot;Slide 5 - &amp;quot;Requirements Analysis steps&amp;quot;&quot;/&gt;&lt;property id=&quot;20307&quot; value=&quot;261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219</Words>
  <Application>Microsoft Office PowerPoint</Application>
  <PresentationFormat>On-screen Show (4:3)</PresentationFormat>
  <Paragraphs>35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VHPI-AMS Subcommitte</vt:lpstr>
      <vt:lpstr>Agenda</vt:lpstr>
      <vt:lpstr>Plan</vt:lpstr>
      <vt:lpstr>Plan (continued)</vt:lpstr>
      <vt:lpstr>Requirements Analysis steps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VHPI-AMS Subcommitte</dc:title>
  <dc:creator/>
  <cp:lastModifiedBy>Synopsys</cp:lastModifiedBy>
  <cp:revision>6</cp:revision>
  <dcterms:created xsi:type="dcterms:W3CDTF">2006-08-16T00:00:00Z</dcterms:created>
  <dcterms:modified xsi:type="dcterms:W3CDTF">2010-04-28T16:04:59Z</dcterms:modified>
</cp:coreProperties>
</file>